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93" r:id="rId13"/>
    <p:sldId id="280" r:id="rId14"/>
    <p:sldId id="270" r:id="rId15"/>
    <p:sldId id="282" r:id="rId16"/>
    <p:sldId id="260" r:id="rId17"/>
    <p:sldId id="283" r:id="rId18"/>
    <p:sldId id="284" r:id="rId19"/>
    <p:sldId id="285" r:id="rId20"/>
    <p:sldId id="286" r:id="rId21"/>
    <p:sldId id="288" r:id="rId22"/>
    <p:sldId id="263" r:id="rId23"/>
    <p:sldId id="294" r:id="rId24"/>
    <p:sldId id="296" r:id="rId25"/>
    <p:sldId id="295" r:id="rId26"/>
    <p:sldId id="289" r:id="rId27"/>
    <p:sldId id="261" r:id="rId28"/>
    <p:sldId id="273" r:id="rId29"/>
    <p:sldId id="266" r:id="rId30"/>
    <p:sldId id="267" r:id="rId31"/>
    <p:sldId id="262" r:id="rId32"/>
    <p:sldId id="265" r:id="rId33"/>
    <p:sldId id="2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pulse/software-its-requirements-stupid-anton-jansen" TargetMode="Externa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what about all the documents and architecture?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Waterfall works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Waterfall Works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654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all requirements are known and do not change</a:t>
            </a:r>
          </a:p>
          <a:p>
            <a:r>
              <a:rPr lang="en-US" dirty="0" smtClean="0"/>
              <a:t>When the software CANNOT fail</a:t>
            </a:r>
          </a:p>
          <a:p>
            <a:pPr lvl="1"/>
            <a:r>
              <a:rPr lang="en-US" dirty="0" smtClean="0"/>
              <a:t>Failure could lead to crisis or loss of life</a:t>
            </a:r>
          </a:p>
          <a:p>
            <a:pPr lvl="1"/>
            <a:r>
              <a:rPr lang="en-US" dirty="0" smtClean="0"/>
              <a:t>Healthcare, finance, military</a:t>
            </a:r>
          </a:p>
          <a:p>
            <a:r>
              <a:rPr lang="en-US" dirty="0" smtClean="0"/>
              <a:t>Critical industries often have government regulations</a:t>
            </a:r>
          </a:p>
          <a:p>
            <a:pPr lvl="1"/>
            <a:r>
              <a:rPr lang="en-US" dirty="0" smtClean="0"/>
              <a:t>Known requirements and specifications set by regulators</a:t>
            </a:r>
          </a:p>
          <a:p>
            <a:r>
              <a:rPr lang="en-US" dirty="0" smtClean="0"/>
              <a:t>Purpose of the software is more clear</a:t>
            </a:r>
          </a:p>
          <a:p>
            <a:pPr lvl="1"/>
            <a:r>
              <a:rPr lang="en-US" dirty="0" smtClean="0"/>
              <a:t>An MRI machine takes an image without harming the patient</a:t>
            </a:r>
          </a:p>
          <a:p>
            <a:pPr lvl="1"/>
            <a:r>
              <a:rPr lang="en-US" dirty="0" smtClean="0"/>
              <a:t>Compare to the purpose of social media (Unclear requirements that constantly change)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512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6191"/>
            <a:ext cx="7772400" cy="1470025"/>
          </a:xfrm>
        </p:spPr>
        <p:txBody>
          <a:bodyPr/>
          <a:lstStyle/>
          <a:p>
            <a:r>
              <a:rPr lang="en-US" dirty="0" smtClean="0"/>
              <a:t>What if we expect change?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6559011"/>
            <a:ext cx="6400800" cy="28719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hlinkClick r:id="rId2"/>
              </a:rPr>
              <a:t>https://www.linkedin.com/pulse/software-its-requirements-stupid-anton-jansen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3" y="1296959"/>
            <a:ext cx="7086600" cy="51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“When I check a piece of equipment I can see all the data about it”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host a 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AutoLab stories</a:t>
            </a:r>
          </a:p>
          <a:p>
            <a:pPr lvl="2"/>
            <a:r>
              <a:rPr lang="en-US" dirty="0" smtClean="0"/>
              <a:t>“I want to submit my coding assignment and see my grades immediately”</a:t>
            </a:r>
          </a:p>
          <a:p>
            <a:pPr lvl="2"/>
            <a:r>
              <a:rPr lang="en-US" dirty="0" smtClean="0"/>
              <a:t>”I want view all previous grades on my submitted work”</a:t>
            </a:r>
          </a:p>
          <a:p>
            <a:r>
              <a:rPr lang="en-US" dirty="0" smtClean="0"/>
              <a:t>Stories are divided into 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Web front to accept submissions</a:t>
            </a:r>
          </a:p>
          <a:p>
            <a:pPr lvl="2"/>
            <a:r>
              <a:rPr lang="en-US" dirty="0" smtClean="0"/>
              <a:t>Back end service to run student code in an isolated environment</a:t>
            </a:r>
          </a:p>
          <a:p>
            <a:pPr lvl="2"/>
            <a:r>
              <a:rPr lang="en-US" dirty="0" smtClean="0"/>
              <a:t>Database to store grades</a:t>
            </a:r>
          </a:p>
          <a:p>
            <a:pPr lvl="2"/>
            <a:r>
              <a:rPr lang="en-US" dirty="0" smtClean="0"/>
              <a:t>Database queries to retrieve grades</a:t>
            </a:r>
          </a:p>
          <a:p>
            <a:pPr lvl="2"/>
            <a:r>
              <a:rPr lang="en-US" dirty="0" smtClean="0"/>
              <a:t>user authentication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User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Focus on the end user</a:t>
            </a:r>
          </a:p>
          <a:p>
            <a:r>
              <a:rPr lang="en-US"/>
              <a:t>Write from the user’s point of view</a:t>
            </a:r>
          </a:p>
          <a:p>
            <a:pPr lvl="1"/>
            <a:r>
              <a:rPr lang="en-US"/>
              <a:t>“I want to proccess this sales data and generate a report for my manager”</a:t>
            </a:r>
          </a:p>
          <a:p>
            <a:pPr lvl="1"/>
            <a:r>
              <a:rPr lang="en-US"/>
              <a:t>“I want to play with my cat while in class”</a:t>
            </a:r>
          </a:p>
          <a:p>
            <a:pPr lvl="1"/>
            <a:r>
              <a:rPr lang="en-US"/>
              <a:t>“I want to learn how to program”</a:t>
            </a:r>
          </a:p>
          <a:p>
            <a:r>
              <a:rPr lang="en-US"/>
              <a:t>Be concise</a:t>
            </a:r>
          </a:p>
          <a:p>
            <a:r>
              <a:rPr lang="en-US"/>
              <a:t>Do not mention </a:t>
            </a:r>
            <a:r>
              <a:rPr lang="en-US" b="1"/>
              <a:t>how</a:t>
            </a:r>
            <a:r>
              <a:rPr lang="en-US"/>
              <a:t> you will enable the story</a:t>
            </a:r>
          </a:p>
          <a:p>
            <a:pPr lvl="1"/>
            <a:r>
              <a:rPr lang="en-US"/>
              <a:t>Stories are about use cases, not solutions</a:t>
            </a:r>
          </a:p>
        </p:txBody>
      </p:sp>
    </p:spTree>
    <p:extLst>
      <p:ext uri="{BB962C8B-B14F-4D97-AF65-F5344CB8AC3E}">
        <p14:creationId xmlns:p14="http://schemas.microsoft.com/office/powerpoint/2010/main" val="291137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 smtClean="0"/>
              <a:t>Stories and features</a:t>
            </a:r>
          </a:p>
          <a:p>
            <a:pPr lvl="1"/>
            <a:r>
              <a:rPr lang="en-US" dirty="0" smtClean="0"/>
              <a:t>Your MVP feature set will enable the user stories</a:t>
            </a:r>
          </a:p>
          <a:p>
            <a:pPr lvl="1"/>
            <a:r>
              <a:rPr lang="en-US" dirty="0" smtClean="0"/>
              <a:t>Focus on what the user will be able to accomplish with your software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 that will be completed by the team</a:t>
            </a:r>
          </a:p>
          <a:p>
            <a:pPr lvl="1"/>
            <a:r>
              <a:rPr lang="en-US" dirty="0" smtClean="0"/>
              <a:t>Focus on what each team member needs to accomplish to enable the user story</a:t>
            </a:r>
          </a:p>
          <a:p>
            <a:pPr lvl="1"/>
            <a:r>
              <a:rPr lang="en-US" dirty="0" smtClean="0"/>
              <a:t>Feature branch for each task (not each story)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3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“Show 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 a little better”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“Tell us more”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progress</a:t>
            </a:r>
          </a:p>
          <a:p>
            <a:r>
              <a:rPr lang="en-US" dirty="0" smtClean="0"/>
              <a:t>Column names vary by team</a:t>
            </a:r>
          </a:p>
          <a:p>
            <a:r>
              <a:rPr lang="en-US" dirty="0" smtClean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Typical(?) programmer</a:t>
            </a:r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works for you</a:t>
            </a:r>
          </a:p>
          <a:p>
            <a:r>
              <a:rPr lang="en-US" dirty="0" smtClean="0"/>
              <a:t>Modify scrum for fit your needs</a:t>
            </a:r>
          </a:p>
          <a:p>
            <a:r>
              <a:rPr lang="en-US" dirty="0" smtClean="0"/>
              <a:t>No two scrum shops should have the same implementation!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lifecycle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Story/stories for MVP</a:t>
            </a:r>
          </a:p>
          <a:p>
            <a:pPr lvl="1"/>
            <a:r>
              <a:rPr lang="en-US" dirty="0" smtClean="0"/>
              <a:t>Divide stories into tasks</a:t>
            </a:r>
          </a:p>
          <a:p>
            <a:pPr lvl="1"/>
            <a:r>
              <a:rPr lang="en-US" dirty="0" smtClean="0"/>
              <a:t>Assign each task to a team member</a:t>
            </a:r>
          </a:p>
          <a:p>
            <a:pPr lvl="1"/>
            <a:r>
              <a:rPr lang="en-US" dirty="0" smtClean="0"/>
              <a:t>Track tasks as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</a:p>
          <a:p>
            <a:pPr lvl="1"/>
            <a:r>
              <a:rPr lang="en-US" dirty="0" smtClean="0"/>
              <a:t>Apply version control procedure when completing tasks</a:t>
            </a:r>
          </a:p>
          <a:p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Weekly team meetings</a:t>
            </a:r>
          </a:p>
          <a:p>
            <a:r>
              <a:rPr lang="en-US" dirty="0" smtClean="0"/>
              <a:t>Recommended</a:t>
            </a:r>
          </a:p>
          <a:p>
            <a:pPr lvl="1"/>
            <a:r>
              <a:rPr lang="en-US" dirty="0" smtClean="0"/>
              <a:t>Scrum board</a:t>
            </a:r>
            <a:endParaRPr lang="en-US" dirty="0"/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Requirements documents</a:t>
            </a:r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</a:p>
          <a:p>
            <a:pPr lvl="1"/>
            <a:r>
              <a:rPr lang="en-US" dirty="0"/>
              <a:t>Patch bugs, add features, update interface, etc</a:t>
            </a:r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1034</Words>
  <Application>Microsoft Macintosh PowerPoint</Application>
  <PresentationFormat>On-screen Show (4:3)</PresentationFormat>
  <Paragraphs>207</Paragraphs>
  <Slides>33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Where Waterfall Works Well</vt:lpstr>
      <vt:lpstr>What if we expect change?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agility and scrum</vt:lpstr>
      <vt:lpstr>Scrum - Gathering requirements</vt:lpstr>
      <vt:lpstr>Gathering requirements</vt:lpstr>
      <vt:lpstr>Writing User Stories</vt:lpstr>
      <vt:lpstr>Gathering requirements</vt:lpstr>
      <vt:lpstr>Scrum - Sprints</vt:lpstr>
      <vt:lpstr>Scenario Revisited</vt:lpstr>
      <vt:lpstr>Scrum: Co-located teams</vt:lpstr>
      <vt:lpstr>Scrum board</vt:lpstr>
      <vt:lpstr>Visualizations!</vt:lpstr>
      <vt:lpstr>Scrum board</vt:lpstr>
      <vt:lpstr>Scrum in practice</vt:lpstr>
      <vt:lpstr>Development lifecycle this semester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51</cp:revision>
  <dcterms:created xsi:type="dcterms:W3CDTF">2015-08-25T05:16:22Z</dcterms:created>
  <dcterms:modified xsi:type="dcterms:W3CDTF">2018-02-05T20:49:12Z</dcterms:modified>
</cp:coreProperties>
</file>